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574CAE5-5CB9-4599-88D1-651D21B57E96}">
  <a:tblStyle styleId="{3574CAE5-5CB9-4599-88D1-651D21B57E9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763ef75f6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763ef75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763ef75f6_0_2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763ef75f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27b64c956a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27b64c95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4jJksPEUsp_eyHIUrDjsPt6cyAgL6AcpFlgEYs1OBuQ/copy" TargetMode="External"/><Relationship Id="rId10" Type="http://schemas.openxmlformats.org/officeDocument/2006/relationships/hyperlink" Target="https://docs.google.com/presentation/d/1dhM_DGyDv0a4okvceqO5wMHgZdcyBPz1bU2y61C4wcQ/copy" TargetMode="External"/><Relationship Id="rId13" Type="http://schemas.openxmlformats.org/officeDocument/2006/relationships/hyperlink" Target="https://docs.google.com/presentation/d/1ARJPb1uHRA0TfuAv58wiqyuJzqJvBfQYo02146v9woI/copy" TargetMode="External"/><Relationship Id="rId12" Type="http://schemas.openxmlformats.org/officeDocument/2006/relationships/hyperlink" Target="https://docs.google.com/presentation/d/12TWRCSLAu1rNYqPeKUbfjNhFzOM7McKpfL2pzjvDUuw/copy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hyperlink" Target="https://docs.google.com/presentation/d/1wKa7BjmaGRxdADGrBrdiWiEtmtrFXFSjG96YJ2lA_S8/copy" TargetMode="External"/><Relationship Id="rId5" Type="http://schemas.openxmlformats.org/officeDocument/2006/relationships/hyperlink" Target="https://docs.google.com/presentation/d/14jJksPEUsp_eyHIUrDjsPt6cyAgL6AcpFlgEYs1OBuQ/copy" TargetMode="External"/><Relationship Id="rId6" Type="http://schemas.openxmlformats.org/officeDocument/2006/relationships/hyperlink" Target="https://docs.google.com/presentation/d/12TWRCSLAu1rNYqPeKUbfjNhFzOM7McKpfL2pzjvDUuw/copy" TargetMode="External"/><Relationship Id="rId7" Type="http://schemas.openxmlformats.org/officeDocument/2006/relationships/hyperlink" Target="https://docs.google.com/presentation/d/1ARJPb1uHRA0TfuAv58wiqyuJzqJvBfQYo02146v9woI/copy" TargetMode="External"/><Relationship Id="rId8" Type="http://schemas.openxmlformats.org/officeDocument/2006/relationships/hyperlink" Target="https://docs.google.com/presentation/d/16HiRoIJ6-sUNrFzcAHJANFPoeV3Z0dF9_KhGRJ4phGc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6HiRoIJ6-sUNrFzcAHJANFPoeV3Z0dF9_KhGRJ4phGc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{3574CAE5-5CB9-4599-88D1-651D21B57E96}</a:tableStyleId>
              </a:tblPr>
              <a:tblGrid>
                <a:gridCol w="1633350"/>
                <a:gridCol w="4045800"/>
                <a:gridCol w="3669725"/>
              </a:tblGrid>
              <a:tr h="311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Human Choice: Collaboration or Resistance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factors shaped people’s decisions to collaborate with or resist Nazi oppression?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9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2.65, 2.67, 2.68, 2.70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Empathy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97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&amp;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Human Choice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Human Choice Student Worksheet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Exit Tickets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Printable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8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Dehumanization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974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27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Historical Empathy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significance. Slides 1-6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Human Choice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will guide you through the process with students, giving time for class discussion. Provide students with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3"/>
                        </a:rPr>
                        <a:t>Human Choice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where they will be begin their guided notes (page 1) and complete the Historical Empathy Graphic Organizer (page 2).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47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Human Choice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slides about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Empathy and the introduction to human choice (slides 1-6)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Guide the discussion prompts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Begin guided notes (page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discussions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Historical Empathy Graphic Organizer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(page 2)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World at War: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World at War: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1" name="Google Shape;71;p14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{3574CAE5-5CB9-4599-88D1-651D21B57E96}</a:tableStyleId>
              </a:tblPr>
              <a:tblGrid>
                <a:gridCol w="1633350"/>
                <a:gridCol w="4045800"/>
                <a:gridCol w="3669725"/>
              </a:tblGrid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Human Choice: Collaboration or Resistance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PRACTICE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Continuing through the presentation, go over slides 7-15 to provide information about why and how people collaborated with and resisted Nazi oppression. Students will continue to take guided notes using page 3 of the student worksheet. 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slides 7-15 to students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worksheet page 3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Take guided notes during presentation.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81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work with partners to analyze primary and secondary source readings about human choice during the Holocaust. Begin with the Collaboration Readings (Browning &amp; Lower). Have each partner read one of the excerpts and complete the Evaluating Arguments Graphic Organizer (pages 4-6 of student worksheet). Provide time for students to share their learnings with their partner.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Then, students will read an article about Hannie Schaft and the Oversteegen Sisters and will answer the corresponding questions (pages 7-8 of student worksheet)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partners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Assign each partner one of the readings (Browning or Lower)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read and complete graphic organizer (pages 4-6)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Regroup and use Slide 17 to have a class discussion about the secondary sources read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the next reading and questions (pages 7-8)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Regroup and use slide 19 to have a class discussion about the article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a partner to read a secondary source and complete the Evaluating Arguments Graphic Organizer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Class Discussion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article about Hannie Schaft and the Oversteegen sisters and answer the questions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Class Discussion.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World at War: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2" name="Google Shape;82;p15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{3574CAE5-5CB9-4599-88D1-651D21B57E96}</a:tableStyleId>
              </a:tblPr>
              <a:tblGrid>
                <a:gridCol w="1633350"/>
                <a:gridCol w="4045800"/>
                <a:gridCol w="3669725"/>
              </a:tblGrid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Human Choice: Collaboration or Resistance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For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Exit Ticket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students will choose an individual to read about who was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involved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in resistance activities. They will read their ID card from the USHMM and answer the questions. The chosen individuals have a wide variety of backgrounds and resistance experiences.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Exit Ticket and provide digital access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If desired, allow students to work in pairs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work progress and provide support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Choose an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individual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and read their ID card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corresponding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